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62" r:id="rId4"/>
    <p:sldId id="272" r:id="rId5"/>
    <p:sldId id="273" r:id="rId6"/>
    <p:sldId id="274" r:id="rId7"/>
    <p:sldId id="275" r:id="rId8"/>
    <p:sldId id="276" r:id="rId9"/>
    <p:sldId id="277" r:id="rId1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6C01"/>
    <a:srgbClr val="C1F534"/>
    <a:srgbClr val="FECC40"/>
    <a:srgbClr val="FEC012"/>
    <a:srgbClr val="EDAE01"/>
    <a:srgbClr val="7EB733"/>
    <a:srgbClr val="A5D466"/>
    <a:srgbClr val="BEE090"/>
    <a:srgbClr val="ACD773"/>
    <a:srgbClr val="B2CB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70" y="-240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0"/>
          <p:cNvSpPr>
            <a:spLocks/>
          </p:cNvSpPr>
          <p:nvPr userDrawn="1"/>
        </p:nvSpPr>
        <p:spPr bwMode="hidden">
          <a:xfrm>
            <a:off x="-1" y="3548543"/>
            <a:ext cx="12188825" cy="330945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1812" y="5719136"/>
            <a:ext cx="7315200" cy="83406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Main Title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811" y="190851"/>
            <a:ext cx="8839200" cy="5451964"/>
          </a:xfrm>
          <a:prstGeom prst="rect">
            <a:avLst/>
          </a:prstGeom>
        </p:spPr>
      </p:pic>
      <p:pic>
        <p:nvPicPr>
          <p:cNvPr id="2050" name="Picture 2" descr="C:\Users\musemancer\Desktop\Eating Healthy\Covers\Logo\EH_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412" y="6172200"/>
            <a:ext cx="2381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tit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 userDrawn="1"/>
        </p:nvSpPr>
        <p:spPr bwMode="hidden">
          <a:xfrm rot="10800000">
            <a:off x="-1" y="0"/>
            <a:ext cx="12194919" cy="2461726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gradFill>
            <a:gsLst>
              <a:gs pos="0">
                <a:srgbClr val="466C01">
                  <a:lumMod val="65000"/>
                </a:srgbClr>
              </a:gs>
              <a:gs pos="50000">
                <a:srgbClr val="C1F534"/>
              </a:gs>
              <a:gs pos="100000">
                <a:srgbClr val="466C01">
                  <a:lumMod val="65000"/>
                </a:srgb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51812" y="1166569"/>
            <a:ext cx="3048000" cy="914400"/>
          </a:xfrm>
          <a:prstGeom prst="rect">
            <a:avLst/>
          </a:prstGeom>
        </p:spPr>
        <p:txBody>
          <a:bodyPr/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Subtitle 1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012" y="228600"/>
            <a:ext cx="2273809" cy="88820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2" descr="C:\Users\musemancer\Desktop\Eating Healthy\Covers\Logo\EH_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412" y="6172200"/>
            <a:ext cx="2381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1813" y="2869035"/>
            <a:ext cx="11048999" cy="35317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436812" y="1828800"/>
            <a:ext cx="7239001" cy="37337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pic>
        <p:nvPicPr>
          <p:cNvPr id="3" name="Picture 2" descr="C:\Users\musemancer\Desktop\Eating Healthy\Covers\Logo\EH_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412" y="6172200"/>
            <a:ext cx="2381250" cy="47625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hidden">
          <a:xfrm>
            <a:off x="-1588" y="4405799"/>
            <a:ext cx="12190413" cy="2461726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gradFill>
            <a:gsLst>
              <a:gs pos="0">
                <a:srgbClr val="466C01">
                  <a:lumMod val="65000"/>
                </a:srgbClr>
              </a:gs>
              <a:gs pos="50000">
                <a:srgbClr val="C1F534"/>
              </a:gs>
              <a:gs pos="100000">
                <a:srgbClr val="466C01">
                  <a:lumMod val="65000"/>
                </a:srgb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0412" y="381000"/>
            <a:ext cx="10515600" cy="37337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54022" y="5105400"/>
            <a:ext cx="3278190" cy="914400"/>
          </a:xfrm>
          <a:prstGeom prst="rect">
            <a:avLst/>
          </a:prstGeom>
        </p:spPr>
        <p:txBody>
          <a:bodyPr/>
          <a:lstStyle>
            <a:lvl1pPr algn="l">
              <a:defRPr sz="40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Subtitle 2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12" y="5791200"/>
            <a:ext cx="2273809" cy="88820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C:\Users\musemancer\Desktop\Eating Healthy\Covers\Logo\EH_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412" y="6172200"/>
            <a:ext cx="2381250" cy="47625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7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1600202"/>
            <a:ext cx="10969943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1" y="6356352"/>
            <a:ext cx="2844059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08-Sep-16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5" y="6356352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5325" y="6356352"/>
            <a:ext cx="2844059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0"/>
            <a:ext cx="2742486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0"/>
            <a:ext cx="802431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1" y="6356352"/>
            <a:ext cx="2844059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08-Sep-16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5" y="6356352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5325" y="6356352"/>
            <a:ext cx="2844059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66C01">
                <a:lumMod val="65000"/>
              </a:srgbClr>
            </a:gs>
            <a:gs pos="50000">
              <a:srgbClr val="C1F534"/>
            </a:gs>
            <a:gs pos="100000">
              <a:srgbClr val="466C01">
                <a:lumMod val="65000"/>
              </a:srgb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7" r:id="rId4"/>
    <p:sldLayoutId id="2147483658" r:id="rId5"/>
    <p:sldLayoutId id="2147483659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2" y="5562600"/>
            <a:ext cx="7315200" cy="834064"/>
          </a:xfrm>
        </p:spPr>
        <p:txBody>
          <a:bodyPr/>
          <a:lstStyle/>
          <a:p>
            <a:pPr algn="l"/>
            <a:r>
              <a:rPr lang="en-US" dirty="0" smtClean="0"/>
              <a:t>Main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48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7612" y="1143000"/>
            <a:ext cx="2362200" cy="914400"/>
          </a:xfrm>
        </p:spPr>
        <p:txBody>
          <a:bodyPr/>
          <a:lstStyle/>
          <a:p>
            <a:r>
              <a:rPr lang="en-US" dirty="0" smtClean="0"/>
              <a:t>Subtitle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2" y="2916315"/>
            <a:ext cx="6749356" cy="2646285"/>
          </a:xfrm>
        </p:spPr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ac </a:t>
            </a:r>
            <a:r>
              <a:rPr lang="en-US" dirty="0" err="1"/>
              <a:t>efficitur</a:t>
            </a:r>
            <a:r>
              <a:rPr lang="en-US" dirty="0"/>
              <a:t> mi.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Mauris</a:t>
            </a:r>
            <a:r>
              <a:rPr lang="en-US" dirty="0"/>
              <a:t>  vitae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et </a:t>
            </a:r>
            <a:r>
              <a:rPr lang="en-US" dirty="0" err="1"/>
              <a:t>erat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3074" name="Picture 2" descr="C:\Users\musemancer\Desktop\Eating Healthy\images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" y="1751577"/>
            <a:ext cx="4495800" cy="510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77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608013" y="1524000"/>
            <a:ext cx="5181600" cy="4419600"/>
          </a:xfrm>
        </p:spPr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ac </a:t>
            </a:r>
            <a:r>
              <a:rPr lang="en-US" dirty="0" err="1"/>
              <a:t>efficitur</a:t>
            </a:r>
            <a:r>
              <a:rPr lang="en-US" dirty="0"/>
              <a:t> mi.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Mauris</a:t>
            </a:r>
            <a:r>
              <a:rPr lang="en-US" dirty="0"/>
              <a:t>  vitae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et </a:t>
            </a:r>
            <a:r>
              <a:rPr lang="en-US" dirty="0" err="1"/>
              <a:t>erat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812" y="1447800"/>
            <a:ext cx="5808662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23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760412" y="990601"/>
            <a:ext cx="10515600" cy="2971799"/>
          </a:xfrm>
        </p:spPr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ac </a:t>
            </a:r>
            <a:r>
              <a:rPr lang="en-US" dirty="0" err="1"/>
              <a:t>efficitur</a:t>
            </a:r>
            <a:r>
              <a:rPr lang="en-US" dirty="0"/>
              <a:t> mi.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Mauris</a:t>
            </a:r>
            <a:r>
              <a:rPr lang="en-US" dirty="0"/>
              <a:t>  vitae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et </a:t>
            </a:r>
            <a:r>
              <a:rPr lang="en-US" dirty="0" err="1"/>
              <a:t>erat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610" y="3352800"/>
            <a:ext cx="3607709" cy="229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75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92" r="11225"/>
          <a:stretch/>
        </p:blipFill>
        <p:spPr>
          <a:xfrm>
            <a:off x="-914400" y="-1"/>
            <a:ext cx="7758498" cy="687886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7237412" y="914400"/>
            <a:ext cx="4419601" cy="4953000"/>
          </a:xfrm>
        </p:spPr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ac </a:t>
            </a:r>
            <a:r>
              <a:rPr lang="en-US" dirty="0" err="1"/>
              <a:t>efficitur</a:t>
            </a:r>
            <a:r>
              <a:rPr lang="en-US" dirty="0"/>
              <a:t> mi.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Mauris</a:t>
            </a:r>
            <a:r>
              <a:rPr lang="en-US" dirty="0"/>
              <a:t>  vitae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et </a:t>
            </a:r>
            <a:r>
              <a:rPr lang="en-US" dirty="0" err="1"/>
              <a:t>erat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22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Subtitle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2667000"/>
            <a:ext cx="6705600" cy="3531765"/>
          </a:xfrm>
        </p:spPr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ac </a:t>
            </a:r>
            <a:r>
              <a:rPr lang="en-US" dirty="0" err="1"/>
              <a:t>efficitur</a:t>
            </a:r>
            <a:r>
              <a:rPr lang="en-US" dirty="0"/>
              <a:t> mi.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Mauris</a:t>
            </a:r>
            <a:r>
              <a:rPr lang="en-US" dirty="0"/>
              <a:t>  vitae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et </a:t>
            </a:r>
            <a:r>
              <a:rPr lang="en-US" dirty="0" err="1"/>
              <a:t>erat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412" y="2867025"/>
            <a:ext cx="3733800" cy="3066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24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608012" y="1219200"/>
            <a:ext cx="10439400" cy="2895600"/>
          </a:xfrm>
        </p:spPr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ac </a:t>
            </a:r>
            <a:r>
              <a:rPr lang="en-US" dirty="0" err="1"/>
              <a:t>efficitur</a:t>
            </a:r>
            <a:r>
              <a:rPr lang="en-US" dirty="0"/>
              <a:t> mi.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Mauris</a:t>
            </a:r>
            <a:r>
              <a:rPr lang="en-US" dirty="0"/>
              <a:t>  vitae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et </a:t>
            </a:r>
            <a:r>
              <a:rPr lang="en-US" dirty="0" err="1"/>
              <a:t>erat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12" y="4495800"/>
            <a:ext cx="4268161" cy="1914525"/>
          </a:xfrm>
          <a:prstGeom prst="rect">
            <a:avLst/>
          </a:prstGeom>
          <a:effectLst>
            <a:outerShdw blurRad="241300" dist="38100" dir="5400000" sx="104000" sy="104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018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684212" y="685800"/>
            <a:ext cx="10515600" cy="3733799"/>
          </a:xfrm>
        </p:spPr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ac </a:t>
            </a:r>
            <a:r>
              <a:rPr lang="en-US" dirty="0" err="1"/>
              <a:t>efficitur</a:t>
            </a:r>
            <a:r>
              <a:rPr lang="en-US" dirty="0"/>
              <a:t> mi.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Mauris</a:t>
            </a:r>
            <a:r>
              <a:rPr lang="en-US" dirty="0"/>
              <a:t>  vitae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et </a:t>
            </a:r>
            <a:r>
              <a:rPr lang="en-US" dirty="0" err="1"/>
              <a:t>erat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Subtitle 4</a:t>
            </a:r>
            <a:endParaRPr lang="en-US" dirty="0"/>
          </a:p>
        </p:txBody>
      </p:sp>
      <p:pic>
        <p:nvPicPr>
          <p:cNvPr id="4098" name="Picture 2" descr="C:\Users\musemancer\Desktop\Sources\Eating Healthy\Juice\fruit-juice-smooth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212" y="3108207"/>
            <a:ext cx="3684587" cy="250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04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760412" y="3505200"/>
            <a:ext cx="10058400" cy="2514600"/>
          </a:xfrm>
        </p:spPr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ac </a:t>
            </a:r>
            <a:r>
              <a:rPr lang="en-US" dirty="0" err="1"/>
              <a:t>efficitur</a:t>
            </a:r>
            <a:r>
              <a:rPr lang="en-US" dirty="0"/>
              <a:t> mi.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Mauris</a:t>
            </a:r>
            <a:r>
              <a:rPr lang="en-US" dirty="0"/>
              <a:t>  vitae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et </a:t>
            </a:r>
            <a:r>
              <a:rPr lang="en-US" dirty="0" err="1"/>
              <a:t>erat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740662"/>
            <a:ext cx="7004994" cy="2138105"/>
          </a:xfrm>
          <a:prstGeom prst="rect">
            <a:avLst/>
          </a:prstGeom>
          <a:effectLst>
            <a:outerShdw blurRad="228600" dist="38100" dir="5400000" sx="104000" sy="104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554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144</Words>
  <Application>Microsoft Office PowerPoint</Application>
  <PresentationFormat>Custom</PresentationFormat>
  <Paragraphs>12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Main Title</vt:lpstr>
      <vt:lpstr>Subtitle 1</vt:lpstr>
      <vt:lpstr>PowerPoint Presentation</vt:lpstr>
      <vt:lpstr>PowerPoint Presentation</vt:lpstr>
      <vt:lpstr>PowerPoint Presentation</vt:lpstr>
      <vt:lpstr>Subtitle 3</vt:lpstr>
      <vt:lpstr>PowerPoint Presentation</vt:lpstr>
      <vt:lpstr>Subtitle 4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musemancer</dc:creator>
  <cp:lastModifiedBy>musemancer</cp:lastModifiedBy>
  <cp:revision>42</cp:revision>
  <dcterms:created xsi:type="dcterms:W3CDTF">2006-08-16T00:00:00Z</dcterms:created>
  <dcterms:modified xsi:type="dcterms:W3CDTF">2016-09-08T02:57:21Z</dcterms:modified>
</cp:coreProperties>
</file>